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d5039669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d5039669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503966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503966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503966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503966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c7f44b5b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c7f44b5b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c7f44b5b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c7f44b5b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d5039669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d5039669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5039669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d5039669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c7f44b5b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c7f44b5b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d5039669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d5039669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Mern-A-team/MERN-assessment-backend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ern-A-team/MERN-assessment-frontend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chivise.netlify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MacArthur Museum: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ARCHIVISE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Aldrich	Rory Bell	Amber Emeny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3408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825" y="2231475"/>
            <a:ext cx="3792327" cy="26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Museum w/ small budget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Consulted with them in the past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How to store their digital photos?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If Janel can do it in a week, can we do it in three?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475" y="1304614"/>
            <a:ext cx="4223775" cy="25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Yay A-Team!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Familiar tools give way to Jira &amp; Confluence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Meeting with the Client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Detailed Wireframes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2862897" y="9569022"/>
            <a:ext cx="2967700" cy="29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500" y="661263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DFD / Architecture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50" y="1479400"/>
            <a:ext cx="2771243" cy="32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800" y="183288"/>
            <a:ext cx="4276625" cy="23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249" y="2093150"/>
            <a:ext cx="2573049" cy="26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4212" y="2950650"/>
            <a:ext cx="2467975" cy="150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163" y="201003"/>
            <a:ext cx="3411662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925" y="2177550"/>
            <a:ext cx="3804075" cy="272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75" y="1272750"/>
            <a:ext cx="1269950" cy="36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2198" y="514673"/>
            <a:ext cx="2290945" cy="14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4551" y="3262558"/>
            <a:ext cx="2290949" cy="1642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BACKEND CODE…  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00" y="148449"/>
            <a:ext cx="3641949" cy="358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50" y="148450"/>
            <a:ext cx="3810625" cy="34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8550" y="928488"/>
            <a:ext cx="3641942" cy="32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FRONTEND CODE...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4">
            <a:alphaModFix/>
          </a:blip>
          <a:srcRect b="0" l="20911" r="0" t="0"/>
          <a:stretch/>
        </p:blipFill>
        <p:spPr>
          <a:xfrm>
            <a:off x="3348675" y="1119975"/>
            <a:ext cx="3964650" cy="3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3305405" cy="39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9930" y="0"/>
            <a:ext cx="3514069" cy="40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&lt;</a:t>
            </a:r>
            <a:r>
              <a:rPr lang="en" sz="7200" u="sng">
                <a:solidFill>
                  <a:schemeClr val="hlink"/>
                </a:solidFill>
                <a:hlinkClick r:id="rId3"/>
              </a:rPr>
              <a:t>archivise.netlify.com</a:t>
            </a:r>
            <a:r>
              <a:rPr lang="en"/>
              <a:t>&gt;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LESSONS LEARNED: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ENJOYED: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 sz="1800">
                <a:solidFill>
                  <a:srgbClr val="FFFFFF"/>
                </a:solidFill>
              </a:rPr>
              <a:t>Learning team Git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 sz="1800">
                <a:solidFill>
                  <a:srgbClr val="FFFFFF"/>
                </a:solidFill>
              </a:rPr>
              <a:t>Drawing off each others strengths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 sz="1800">
                <a:solidFill>
                  <a:srgbClr val="FFFFFF"/>
                </a:solidFill>
              </a:rPr>
              <a:t>Learning to successfully TDD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 sz="1800">
                <a:solidFill>
                  <a:srgbClr val="FFFFFF"/>
                </a:solidFill>
              </a:rPr>
              <a:t>Breakthroughs in logic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 sz="1800">
                <a:solidFill>
                  <a:srgbClr val="FFFFFF"/>
                </a:solidFill>
              </a:rPr>
              <a:t>Finishing 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3" name="Google Shape;123;p21"/>
          <p:cNvSpPr txBox="1"/>
          <p:nvPr>
            <p:ph idx="2" type="body"/>
          </p:nvPr>
        </p:nvSpPr>
        <p:spPr>
          <a:xfrm>
            <a:off x="48324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CHALLENGES</a:t>
            </a:r>
            <a:r>
              <a:rPr lang="en" sz="2400">
                <a:solidFill>
                  <a:srgbClr val="FFFFFF"/>
                </a:solidFill>
              </a:rPr>
              <a:t>: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 sz="1800">
                <a:solidFill>
                  <a:srgbClr val="FFFFFF"/>
                </a:solidFill>
              </a:rPr>
              <a:t>Learning team Git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 sz="1800">
                <a:solidFill>
                  <a:srgbClr val="FFFFFF"/>
                </a:solidFill>
              </a:rPr>
              <a:t>Working with a client and evolving ideas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 sz="1800">
                <a:solidFill>
                  <a:srgbClr val="FFFFFF"/>
                </a:solidFill>
              </a:rPr>
              <a:t>Learning to successfully TDD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★"/>
            </a:pPr>
            <a:r>
              <a:rPr lang="en" sz="1800">
                <a:solidFill>
                  <a:srgbClr val="FFFFFF"/>
                </a:solidFill>
              </a:rPr>
              <a:t>Self-imposed high expectations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